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7462500" cy="97536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4F7"/>
    <a:srgbClr val="1F2532"/>
    <a:srgbClr val="F2F6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8790031-6FDF-507C-64CE-F3AF23C32D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2877" y="9138195"/>
            <a:ext cx="1749623" cy="58320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4418129-AA0C-DF1E-CD52-25D35532F0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2877" y="9138195"/>
            <a:ext cx="1749623" cy="58320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75F07B7-960E-256B-5A12-A86246F208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2877" y="9138195"/>
            <a:ext cx="1749623" cy="58320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5EAB749-835C-2FAB-CE41-7F21089D6B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2877" y="9138195"/>
            <a:ext cx="1749623" cy="58320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12B5380-6A02-2039-0D40-7FC0D7812E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2877" y="9138195"/>
            <a:ext cx="1749623" cy="58320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6A03D2F-797E-2CAF-9F46-800D11A687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2877" y="9138195"/>
            <a:ext cx="1749623" cy="5832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4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72BEAB8-5EEA-7243-8665-099BB438B3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2877" y="9138195"/>
            <a:ext cx="1749623" cy="58320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753EEE7-3D62-8E7B-87B0-9463BA90FE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2877" y="9138195"/>
            <a:ext cx="1749623" cy="5832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Personalizado</PresentationFormat>
  <Paragraphs>0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Inteligencia_Predictiva_Ferroviaria_Detekt_AI.pdf</dc:title>
  <dc:creator>Sergio Martinez</dc:creator>
  <cp:lastModifiedBy>Sergio Martinez Rico</cp:lastModifiedBy>
  <cp:revision>2</cp:revision>
  <dcterms:created xsi:type="dcterms:W3CDTF">2006-08-16T00:00:00Z</dcterms:created>
  <dcterms:modified xsi:type="dcterms:W3CDTF">2025-12-17T14:50:26Z</dcterms:modified>
  <dc:identifier>DAG7xlJskZ0</dc:identifier>
</cp:coreProperties>
</file>

<file path=docProps/thumbnail.jpeg>
</file>